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EF875-58E4-4252-BF00-E653BC253B6F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54309-A9AE-4560-81AA-29257DA15A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835FE-9C04-43B1-A4BC-052D0911275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8990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63087-B727-4CB1-8194-259B67AF49D8}" type="datetimeFigureOut">
              <a:rPr lang="ko-KR" altLang="en-US" smtClean="0"/>
              <a:t>2021-07-25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5290-8BE4-4364-BE87-700A2BE1768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025" name="_x339761208" descr="EMB0000291c98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1866"/>
            <a:ext cx="9144000" cy="615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491879" y="72479"/>
            <a:ext cx="14650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000" b="1">
                <a:solidFill>
                  <a:prstClr val="black"/>
                </a:solidFill>
                <a:latin typeface="HY궁서B" pitchFamily="18" charset="-127"/>
                <a:ea typeface="HY궁서B" pitchFamily="18" charset="-127"/>
              </a:rPr>
              <a:t>선종법계도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868144" y="272534"/>
            <a:ext cx="3353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>
                <a:solidFill>
                  <a:prstClr val="black"/>
                </a:solidFill>
                <a:latin typeface="HY궁서B" pitchFamily="18" charset="-127"/>
                <a:ea typeface="HY궁서B" pitchFamily="18" charset="-127"/>
              </a:rPr>
              <a:t>-</a:t>
            </a:r>
            <a:r>
              <a:rPr lang="ko-KR" altLang="en-US" sz="1600">
                <a:solidFill>
                  <a:prstClr val="black"/>
                </a:solidFill>
                <a:latin typeface="HY궁서B" pitchFamily="18" charset="-127"/>
                <a:ea typeface="HY궁서B" pitchFamily="18" charset="-127"/>
              </a:rPr>
              <a:t>대한불교조계종 기본선원 제공</a:t>
            </a:r>
            <a:r>
              <a:rPr lang="en-US" altLang="ko-KR" sz="1600">
                <a:solidFill>
                  <a:prstClr val="black"/>
                </a:solidFill>
                <a:latin typeface="HY궁서B" pitchFamily="18" charset="-127"/>
                <a:ea typeface="HY궁서B" pitchFamily="18" charset="-127"/>
              </a:rPr>
              <a:t>-</a:t>
            </a:r>
            <a:endParaRPr lang="ko-KR" altLang="en-US" sz="1600">
              <a:solidFill>
                <a:prstClr val="black"/>
              </a:solidFill>
              <a:latin typeface="HY궁서B" pitchFamily="18" charset="-127"/>
              <a:ea typeface="HY궁서B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30D4-CCE1-438D-8665-467229EC40A0}" type="slidenum">
              <a:rPr lang="ko-KR" alt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</a:t>
            </a:fld>
            <a:endParaRPr lang="ko-KR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67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2049" name="_x346091248" descr="EMB0000291c98f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650736" y="648866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30D4-CCE1-438D-8665-467229EC40A0}" type="slidenum">
              <a:rPr lang="ko-KR" alt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</a:t>
            </a:fld>
            <a:endParaRPr lang="ko-KR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229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4294967295"/>
          </p:nvPr>
        </p:nvSpPr>
        <p:spPr>
          <a:xfrm>
            <a:off x="107504" y="116632"/>
            <a:ext cx="8928992" cy="6624736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5" y="0"/>
            <a:ext cx="8858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30D4-CCE1-438D-8665-467229EC40A0}" type="slidenum">
              <a:rPr lang="ko-KR" alt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</a:t>
            </a:fld>
            <a:endParaRPr lang="ko-KR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4363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화면 슬라이드 쇼(4:3)</PresentationFormat>
  <Paragraphs>6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형운</dc:creator>
  <cp:lastModifiedBy>형운</cp:lastModifiedBy>
  <cp:revision>1</cp:revision>
  <dcterms:created xsi:type="dcterms:W3CDTF">2021-07-25T00:28:52Z</dcterms:created>
  <dcterms:modified xsi:type="dcterms:W3CDTF">2021-07-25T00:29:56Z</dcterms:modified>
</cp:coreProperties>
</file>